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TEZLjHtT1zIYe4nPkQXLAAh1c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2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ải +999 Hình Nền Powerpoint Hoa Đẹp Nhất Năm 2018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6013" y="85725"/>
            <a:ext cx="12192003" cy="7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757344" y="2041466"/>
            <a:ext cx="10251440" cy="2299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65"/>
              <a:buFont typeface="Times New Roman"/>
              <a:buNone/>
            </a:pPr>
            <a:r>
              <a:rPr b="1" lang="en-US" sz="6665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NGHỆ 6</a:t>
            </a:r>
            <a:br>
              <a:rPr b="1" lang="en-US" sz="6665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400">
                <a:solidFill>
                  <a:srgbClr val="2828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TRỜI SÁNG TẠO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00701" y="4225807"/>
            <a:ext cx="10251440" cy="2299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 Vũ Kiều Lê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02" y="290796"/>
            <a:ext cx="10839995" cy="52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523602" y="5929745"/>
            <a:ext cx="1110036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phục trên thể hiện phong cách như thế nào?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powerpoint lịch sử - hinhanhsieudep.net"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817880" y="1362780"/>
            <a:ext cx="111385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-Phong cách thời trang và cách ăn mặc theo nhu cầu thẩm mĩ và sở thích để tạo nên vẽ đẹp riêng, độc đáo của mỗi người.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-Một số phong cách thời trang cơ bản: cổ điển, thể thao, học đường, đơn giản , đường phố…..</a:t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5494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powerpoint lịch sử - hinhanhsieudep.net" id="174" name="Google Shape;17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2"/>
          <p:cNvSpPr/>
          <p:nvPr/>
        </p:nvSpPr>
        <p:spPr>
          <a:xfrm>
            <a:off x="1524000" y="-322580"/>
            <a:ext cx="309880" cy="6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349584" y="1701498"/>
            <a:ext cx="3456384" cy="58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rgbClr val="BFB3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THỜI TRANG THỂ HIỆN TÍNH CÁCH CỦA NGƯỜI MẶC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127" y="866301"/>
            <a:ext cx="10099964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/>
          <p:nvPr/>
        </p:nvSpPr>
        <p:spPr>
          <a:xfrm>
            <a:off x="0" y="5991698"/>
            <a:ext cx="12191362" cy="866302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là người mặc giản dị hoặc cầu kì nhất? Tại sao?</a:t>
            </a:r>
            <a:endParaRPr b="1" sz="3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855" y="312119"/>
            <a:ext cx="11402290" cy="49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>
            <a:off x="0" y="5679579"/>
            <a:ext cx="12191362" cy="866302"/>
          </a:xfrm>
          <a:prstGeom prst="round1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những trang phục trong hình trên, hãy cho biết tính cách của từng người?</a:t>
            </a:r>
            <a:endParaRPr b="1" sz="3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1052770" y="1685844"/>
            <a:ext cx="10931694" cy="34863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Thời trang thể hiện tính cách của người mặc.</a:t>
            </a:r>
            <a:endParaRPr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Phong cách thời trang và cách ứng xử tạo nên vẽ đẹp của mỗi người.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Cần lựa chọn thời trang phù hợp với bản than và biết cách ứng xử khéo léo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THỜI TRANG THỂ HIỆN TÍNH CÁCH CỦA NGƯỜI MẶC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6" y="933759"/>
            <a:ext cx="1261328" cy="136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idx="1" type="body"/>
          </p:nvPr>
        </p:nvSpPr>
        <p:spPr>
          <a:xfrm>
            <a:off x="397420" y="982133"/>
            <a:ext cx="10515600" cy="78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b="1" lang="en-US" sz="4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Một số lưu ý khi lựa chọn trang phục</a:t>
            </a:r>
            <a:endParaRPr b="1" sz="4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290945" y="141081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THỜI TRANG THỂ HIỆN TÍNH CÁCH CỦA NGƯỜI MẶC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645" y="1750750"/>
            <a:ext cx="5264666" cy="4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1253067" y="6277722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gầy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9" y="1659467"/>
            <a:ext cx="5554133" cy="4526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 txBox="1"/>
          <p:nvPr/>
        </p:nvSpPr>
        <p:spPr>
          <a:xfrm>
            <a:off x="6756401" y="6242755"/>
            <a:ext cx="39059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tròn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/>
          <p:nvPr/>
        </p:nvSpPr>
        <p:spPr>
          <a:xfrm>
            <a:off x="429491" y="388649"/>
            <a:ext cx="119004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LỰA CHỌN TRANG PHỤC PHÙ HỢP THEO THỜI TRANG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118" y="1423227"/>
            <a:ext cx="1261328" cy="136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1260306" y="1624304"/>
            <a:ext cx="10931694" cy="39628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Cần lưu ý:</a:t>
            </a:r>
            <a:endParaRPr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phục phải phù hợp với vóc dáng người mặc, xu hướng thời trang hiện tại, lứa tuổi, môi trường và điều kiện tài chính gia đình….</a:t>
            </a:r>
            <a:endParaRPr/>
          </a:p>
          <a:p>
            <a:pPr indent="-254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chọn them các vật dụng đi kèm với trang phục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title"/>
          </p:nvPr>
        </p:nvSpPr>
        <p:spPr>
          <a:xfrm>
            <a:off x="112473" y="-1024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bước lựa chọn trang phục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7784010" y="4217180"/>
            <a:ext cx="4439457" cy="1072444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7:Chọn vật dụng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67318" y="2764997"/>
            <a:ext cx="4515971" cy="1072444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2: Sở thích 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112473" y="4217180"/>
            <a:ext cx="4425662" cy="1072444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3:Loại trang phục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157627" y="5669363"/>
            <a:ext cx="4425662" cy="1072444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4: Kiểu may 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7852996" y="1223160"/>
            <a:ext cx="4370471" cy="1072444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5: Màu sắc, hoa văn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7766338" y="2672859"/>
            <a:ext cx="4425662" cy="1072444"/>
          </a:xfrm>
          <a:prstGeom prst="rect">
            <a:avLst/>
          </a:prstGeom>
          <a:solidFill>
            <a:srgbClr val="9CC2E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6: Chất liệu vải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535" y="1737808"/>
            <a:ext cx="2782812" cy="3551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/>
          <p:nvPr/>
        </p:nvSpPr>
        <p:spPr>
          <a:xfrm>
            <a:off x="78605" y="1229063"/>
            <a:ext cx="4674016" cy="1072444"/>
          </a:xfrm>
          <a:prstGeom prst="rect">
            <a:avLst/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1: Đặc điểm vóc dáng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7797805" y="5634840"/>
            <a:ext cx="4425662" cy="1072444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8: Vẽ trang phục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h nen16 "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637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>
            <p:ph type="ctrTitle"/>
          </p:nvPr>
        </p:nvSpPr>
        <p:spPr>
          <a:xfrm>
            <a:off x="2127250" y="309880"/>
            <a:ext cx="5791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các em đã chú ý lắng nghe!</a:t>
            </a:r>
            <a:endParaRPr/>
          </a:p>
        </p:txBody>
      </p:sp>
      <p:pic>
        <p:nvPicPr>
          <p:cNvPr descr="buom" id="231" name="Google Shape;2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598828">
            <a:off x="8623300" y="1905000"/>
            <a:ext cx="8255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831" y="272872"/>
            <a:ext cx="3563839" cy="5518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4915" y="87488"/>
            <a:ext cx="304584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3954" y="555095"/>
            <a:ext cx="3045840" cy="467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9792" y="1631245"/>
            <a:ext cx="2852208" cy="522675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6457" y="5976583"/>
            <a:ext cx="1117441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phục, mode từng thời kì, từng khu vực có giống nhau không? </a:t>
            </a:r>
            <a:endParaRPr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754380" y="707390"/>
            <a:ext cx="10978515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8:THỜI TRANG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80" y="1659467"/>
            <a:ext cx="10060376" cy="449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powerpoint lịch sử - hinhanhsieudep.net" id="110" name="Google Shape;11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635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1524000" y="-322580"/>
            <a:ext cx="309880" cy="6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28448" y="141081"/>
            <a:ext cx="102895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THỜI TRANG VÀ PHONG CÁCH THỜI TRANG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6302"/>
            <a:ext cx="12192000" cy="599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100+ hình nền powerpoint lịch sử - hinhanhsieudep.net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1475"/>
            <a:ext cx="10443353" cy="8596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2088445" y="681037"/>
            <a:ext cx="6908800" cy="3393425"/>
          </a:xfrm>
          <a:prstGeom prst="cloudCallout">
            <a:avLst>
              <a:gd fmla="val -32787" name="adj1"/>
              <a:gd fmla="val 13439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phục Việt Nam qua các thời kì có giống nhau không?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088445" y="606221"/>
            <a:ext cx="6908800" cy="3543056"/>
          </a:xfrm>
          <a:prstGeom prst="cloudCallout">
            <a:avLst>
              <a:gd fmla="val 60677" name="adj1"/>
              <a:gd fmla="val 62257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trang phục của Việt Nam qua các thời kì khác nhau như thế nào?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104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mô tả lại các hình sau?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213" y="1335176"/>
            <a:ext cx="5116009" cy="50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160" y="1207726"/>
            <a:ext cx="4512733" cy="535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4560" y="1360126"/>
            <a:ext cx="4512733" cy="535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0+ hình nền powerpoint lịch sử - hinhanhsieudep.net"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54" y="0"/>
            <a:ext cx="121913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114954" y="138554"/>
            <a:ext cx="6861579" cy="1207911"/>
          </a:xfrm>
          <a:prstGeom prst="round1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Áo dài Việt Nam đã thay đổi như thế nào qua hai thời kì?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14954" y="2266244"/>
            <a:ext cx="7279268" cy="1207911"/>
          </a:xfrm>
          <a:prstGeom prst="round1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Áo sơ mi nam ở hai thời kì khác nhau ở chi tiết nào?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422" y="3328217"/>
            <a:ext cx="3091289" cy="33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46633" y="138554"/>
            <a:ext cx="2924534" cy="289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54731" y="4362889"/>
            <a:ext cx="7279268" cy="1207911"/>
          </a:xfrm>
          <a:prstGeom prst="round1Rect">
            <a:avLst>
              <a:gd fmla="val 16667" name="adj"/>
            </a:avLst>
          </a:prstGeom>
          <a:solidFill>
            <a:srgbClr val="C0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3:Thời trang làm thay đổi yếu tố nào của trang phục? </a:t>
            </a:r>
            <a:endParaRPr sz="3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nền Powerpoint đẹp 1 - Dạy học online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8"/>
          <p:cNvGrpSpPr/>
          <p:nvPr/>
        </p:nvGrpSpPr>
        <p:grpSpPr>
          <a:xfrm>
            <a:off x="0" y="1231243"/>
            <a:ext cx="7951808" cy="5376083"/>
            <a:chOff x="-483993" y="1090541"/>
            <a:chExt cx="5109641" cy="5188022"/>
          </a:xfrm>
        </p:grpSpPr>
        <p:pic>
          <p:nvPicPr>
            <p:cNvPr descr="C:\Users\Administrator\Desktop\H2.jpg" id="147" name="Google Shape;14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483993" y="3263390"/>
              <a:ext cx="3711187" cy="3015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8"/>
            <p:cNvSpPr/>
            <p:nvPr/>
          </p:nvSpPr>
          <p:spPr>
            <a:xfrm>
              <a:off x="375015" y="1090541"/>
              <a:ext cx="4250633" cy="1613486"/>
            </a:xfrm>
            <a:prstGeom prst="cloudCallout">
              <a:avLst>
                <a:gd fmla="val -38729" name="adj1"/>
                <a:gd fmla="val 159357" name="adj2"/>
              </a:avLst>
            </a:prstGeom>
            <a:solidFill>
              <a:srgbClr val="FFFF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Vậy thời trang là gì?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8"/>
          <p:cNvSpPr/>
          <p:nvPr/>
        </p:nvSpPr>
        <p:spPr>
          <a:xfrm>
            <a:off x="4109013" y="1231243"/>
            <a:ext cx="7552409" cy="1613558"/>
          </a:xfrm>
          <a:prstGeom prst="cloudCallout">
            <a:avLst>
              <a:gd fmla="val 35569" name="adj1"/>
              <a:gd fmla="val 128573" name="adj2"/>
            </a:avLst>
          </a:prstGeom>
          <a:solidFill>
            <a:srgbClr val="F4B08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một số loại thời trang mà em biết?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817880" y="1362780"/>
            <a:ext cx="11125764" cy="38253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- Thời trang là những kiểu trang phục được nhiều người ưa chuộngvà sử dụng phổ biến trong một khoảng thời gian nhất định.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- Thời trang luôn thay đổi theo thời gian và được thể hiện qua kiểu dáng, màu sắc, chất liệu, họa tiết…của trang phục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>
                <a:latin typeface="Times New Roman"/>
                <a:ea typeface="Times New Roman"/>
                <a:cs typeface="Times New Roman"/>
                <a:sym typeface="Times New Roman"/>
              </a:rPr>
              <a:t>- Thời trang có các loại: thời trang xuân hè, thời trang thu đông, thời trang công sở, thời trang trẻ em….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12" y="251231"/>
            <a:ext cx="10443353" cy="85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28" y="1229810"/>
            <a:ext cx="792652" cy="956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2021-08-09T09:57:00Z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1033-11.2.0.10224</vt:lpwstr>
  </property>
</Properties>
</file>